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1" r:id="rId4"/>
    <p:sldId id="271" r:id="rId5"/>
    <p:sldId id="274" r:id="rId6"/>
    <p:sldId id="275" r:id="rId7"/>
    <p:sldId id="277" r:id="rId8"/>
    <p:sldId id="264" r:id="rId9"/>
    <p:sldId id="270" r:id="rId10"/>
    <p:sldId id="262" r:id="rId11"/>
    <p:sldId id="258" r:id="rId12"/>
    <p:sldId id="266" r:id="rId13"/>
    <p:sldId id="259" r:id="rId14"/>
    <p:sldId id="265" r:id="rId15"/>
    <p:sldId id="260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278" autoAdjust="0"/>
    <p:restoredTop sz="94710" autoAdjust="0"/>
  </p:normalViewPr>
  <p:slideViewPr>
    <p:cSldViewPr>
      <p:cViewPr>
        <p:scale>
          <a:sx n="77" d="100"/>
          <a:sy n="77" d="100"/>
        </p:scale>
        <p:origin x="-94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F14-A884-4E9A-8AD6-913E7CB34E97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4C94-CF4D-4BDD-9136-C915BEB110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zh-TW" altLang="en-US" sz="3200" kern="1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4C94-CF4D-4BDD-9136-C915BEB110A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4C94-CF4D-4BDD-9136-C915BEB110A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34C94-CF4D-4BDD-9136-C915BEB110A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61A3F1-AF64-41D3-A63F-7E7A94BA8F2E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7D65A4-86BB-4AD8-AD29-08B73661F3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srgbClr val="FFFF00"/>
                </a:solidFill>
                <a:latin typeface="文鼎水管體" pitchFamily="34" charset="-120"/>
                <a:ea typeface="文鼎水管體" pitchFamily="34" charset="-120"/>
              </a:rPr>
              <a:t>Fantasy</a:t>
            </a:r>
            <a:r>
              <a:rPr lang="en-US" altLang="zh-TW" b="1" smtClean="0">
                <a:solidFill>
                  <a:srgbClr val="FFFF00"/>
                </a:solidFill>
                <a:latin typeface="文鼎水管體" pitchFamily="34" charset="-120"/>
                <a:ea typeface="文鼎水管體" pitchFamily="34" charset="-120"/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  <a:latin typeface="文鼎水管體" pitchFamily="34" charset="-120"/>
                <a:ea typeface="文鼎水管體" pitchFamily="34" charset="-120"/>
              </a:rPr>
              <a:t>of EGYPT</a:t>
            </a:r>
            <a:endParaRPr lang="zh-TW" altLang="en-US" b="1" dirty="0">
              <a:solidFill>
                <a:srgbClr val="FFFF00"/>
              </a:solidFill>
              <a:latin typeface="文鼎水管體" pitchFamily="34" charset="-120"/>
              <a:ea typeface="文鼎水管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96944" cy="3509582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dirty="0" smtClean="0">
                <a:latin typeface="華康POP1體W5(P)" pitchFamily="2" charset="-120"/>
                <a:ea typeface="華康POP1體W5(P)" pitchFamily="2" charset="-120"/>
              </a:rPr>
              <a:t>        </a:t>
            </a:r>
            <a:r>
              <a:rPr lang="en-US" altLang="zh-TW" dirty="0" smtClean="0">
                <a:latin typeface="華康POP1體W5(P)" pitchFamily="2" charset="-120"/>
                <a:ea typeface="華康POP1體W5(P)" pitchFamily="2" charset="-120"/>
              </a:rPr>
              <a:t>An ancient amusement park for you to    enjoy and have fun~~~~~~~~</a:t>
            </a:r>
          </a:p>
          <a:p>
            <a:pPr algn="l"/>
            <a:endParaRPr lang="en-US" altLang="zh-TW" dirty="0" smtClean="0">
              <a:solidFill>
                <a:srgbClr val="FF66CC"/>
              </a:solidFill>
              <a:latin typeface="華康POP1體W5(P)" pitchFamily="2" charset="-120"/>
              <a:ea typeface="華康POP1體W5(P)" pitchFamily="2" charset="-120"/>
            </a:endParaRPr>
          </a:p>
          <a:p>
            <a:pPr algn="l"/>
            <a:r>
              <a:rPr lang="en-US" altLang="zh-TW" dirty="0" smtClean="0">
                <a:solidFill>
                  <a:srgbClr val="FF66CC"/>
                </a:solidFill>
                <a:latin typeface="華康POP1體W5(P)" pitchFamily="2" charset="-120"/>
                <a:ea typeface="華康POP1體W5(P)" pitchFamily="2" charset="-120"/>
              </a:rPr>
              <a:t>       </a:t>
            </a:r>
            <a:r>
              <a:rPr lang="en-US" altLang="zh-TW" sz="3500" dirty="0" smtClean="0">
                <a:solidFill>
                  <a:srgbClr val="FF66CC"/>
                </a:solidFill>
                <a:latin typeface="+mj-ea"/>
                <a:ea typeface="+mj-ea"/>
                <a:cs typeface="Arial Unicode MS" pitchFamily="34" charset="-120"/>
              </a:rPr>
              <a:t>0~5year-old : FREE</a:t>
            </a:r>
          </a:p>
          <a:p>
            <a:pPr algn="l"/>
            <a:r>
              <a:rPr lang="en-US" altLang="zh-TW" sz="3500" dirty="0" smtClean="0">
                <a:solidFill>
                  <a:srgbClr val="FF66CC"/>
                </a:solidFill>
                <a:latin typeface="+mj-ea"/>
                <a:ea typeface="+mj-ea"/>
                <a:cs typeface="Arial Unicode MS" pitchFamily="34" charset="-120"/>
              </a:rPr>
              <a:t>      5~19year-old: 1000NT$                                     </a:t>
            </a:r>
          </a:p>
          <a:p>
            <a:pPr algn="l"/>
            <a:r>
              <a:rPr lang="en-US" altLang="zh-TW" sz="3500" dirty="0" smtClean="0">
                <a:solidFill>
                  <a:srgbClr val="FF66CC"/>
                </a:solidFill>
                <a:latin typeface="+mj-ea"/>
                <a:ea typeface="+mj-ea"/>
                <a:cs typeface="Arial Unicode MS" pitchFamily="34" charset="-120"/>
              </a:rPr>
              <a:t>      Adults          : 1500NT$</a:t>
            </a:r>
          </a:p>
          <a:p>
            <a:pPr algn="l"/>
            <a:r>
              <a:rPr lang="en-US" altLang="zh-TW" sz="3500" dirty="0" smtClean="0">
                <a:solidFill>
                  <a:srgbClr val="FF66CC"/>
                </a:solidFill>
                <a:latin typeface="+mj-ea"/>
                <a:ea typeface="+mj-ea"/>
                <a:cs typeface="Arial Unicode MS" pitchFamily="34" charset="-120"/>
              </a:rPr>
              <a:t>      The senior     : FREE</a:t>
            </a:r>
          </a:p>
          <a:p>
            <a:pPr algn="l"/>
            <a:endParaRPr lang="en-US" altLang="zh-TW" sz="3500" dirty="0" smtClean="0">
              <a:latin typeface="+mj-ea"/>
              <a:ea typeface="+mj-ea"/>
            </a:endParaRPr>
          </a:p>
        </p:txBody>
      </p:sp>
      <p:pic>
        <p:nvPicPr>
          <p:cNvPr id="1037" name="Picture 13" descr="C:\Documents and Settings\User\Local Settings\Temporary Internet Files\Content.IE5\3X9U9CJN\MC9004366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171382"/>
            <a:ext cx="936104" cy="2686618"/>
          </a:xfrm>
          <a:prstGeom prst="rect">
            <a:avLst/>
          </a:prstGeom>
          <a:noFill/>
        </p:spPr>
      </p:pic>
      <p:pic>
        <p:nvPicPr>
          <p:cNvPr id="1038" name="Picture 14" descr="C:\Documents and Settings\User\Local Settings\Temporary Internet Files\Content.IE5\3FV9SMGV\MC9003911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42040"/>
            <a:ext cx="1584176" cy="2315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677"/>
            <a:ext cx="9144000" cy="6884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3780"/>
            <a:ext cx="2880320" cy="1984220"/>
          </a:xfrm>
          <a:prstGeom prst="rect">
            <a:avLst/>
          </a:prstGeom>
        </p:spPr>
      </p:pic>
      <p:pic>
        <p:nvPicPr>
          <p:cNvPr id="7" name="圖片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8779" y="4509120"/>
            <a:ext cx="4125221" cy="23488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Rosetta Flood</a:t>
            </a:r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2844" y="2000240"/>
            <a:ext cx="8229600" cy="4572000"/>
          </a:xfrm>
        </p:spPr>
        <p:txBody>
          <a:bodyPr/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This facility is 85 km / h. Thus, it will allow you to experience what is called “SPEED”!  Are you ready to have fun?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Remember to wear raincoat for fear of getting  wet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</a:t>
            </a:r>
          </a:p>
          <a:p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C:\Documents and Settings\User\Local Settings\Temporary Internet Files\Content.IE5\YFO6YCQ3\MC90023215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905719"/>
            <a:ext cx="1453682" cy="19522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0086" y="0"/>
            <a:ext cx="94040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Local Settings\Temporary Internet Files\Content.IE5\EXCU5MLF\MC9002505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256"/>
            <a:ext cx="1540042" cy="214801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Crazy Mummy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720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Get ready for the strong G Force by the pressure of the climb, so as the 360-degree loops.</a:t>
            </a:r>
          </a:p>
          <a:p>
            <a:endParaRPr lang="zh-TW" altLang="en-US" dirty="0"/>
          </a:p>
        </p:txBody>
      </p:sp>
      <p:pic>
        <p:nvPicPr>
          <p:cNvPr id="10" name="圖片 9" descr="images (4).jpg"/>
          <p:cNvPicPr>
            <a:picLocks noChangeAspect="1"/>
          </p:cNvPicPr>
          <p:nvPr/>
        </p:nvPicPr>
        <p:blipFill>
          <a:blip r:embed="rId3" cstate="print"/>
          <a:srcRect l="10079" t="2250" r="15118"/>
          <a:stretch>
            <a:fillRect/>
          </a:stretch>
        </p:blipFill>
        <p:spPr>
          <a:xfrm>
            <a:off x="3286116" y="4643446"/>
            <a:ext cx="2531590" cy="1852614"/>
          </a:xfrm>
          <a:prstGeom prst="rect">
            <a:avLst/>
          </a:prstGeom>
        </p:spPr>
      </p:pic>
      <p:pic>
        <p:nvPicPr>
          <p:cNvPr id="7" name="Picture 3" descr="C:\Documents and Settings\User\Local Settings\Temporary Internet Files\Content.IE5\EXCU5MLF\MC90043625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1696"/>
            <a:ext cx="2736304" cy="2736304"/>
          </a:xfrm>
          <a:prstGeom prst="rect">
            <a:avLst/>
          </a:prstGeom>
          <a:noFill/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60000">
            <a:off x="5140782" y="22451"/>
            <a:ext cx="2647950" cy="17240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3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24744" y="0"/>
            <a:ext cx="11479992" cy="11758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Local Settings\Temporary Internet Files\Content.IE5\3FV9SMGV\MC9004354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1827886" cy="136245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Local Settings\Temporary Internet Files\Content.IE5\EXCU5MLF\MC9004194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1479499" cy="1354226"/>
          </a:xfrm>
          <a:prstGeom prst="rect">
            <a:avLst/>
          </a:prstGeom>
          <a:noFill/>
        </p:spPr>
      </p:pic>
      <p:pic>
        <p:nvPicPr>
          <p:cNvPr id="5" name="圖片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0000">
            <a:off x="199064" y="4596735"/>
            <a:ext cx="2894764" cy="1919355"/>
          </a:xfrm>
          <a:prstGeom prst="rect">
            <a:avLst/>
          </a:prstGeom>
        </p:spPr>
      </p:pic>
      <p:pic>
        <p:nvPicPr>
          <p:cNvPr id="4" name="圖片 3" descr="下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6151251" y="4516004"/>
            <a:ext cx="2830858" cy="21122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/>
          <a:lstStyle/>
          <a:p>
            <a:r>
              <a:rPr lang="en-US" altLang="zh-TW" dirty="0" smtClean="0"/>
              <a:t>Restaurant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Come to our restaurant to satisfy your desire .</a:t>
            </a:r>
          </a:p>
          <a:p>
            <a:endParaRPr lang="en-US" altLang="zh-TW" dirty="0" smtClean="0"/>
          </a:p>
          <a:p>
            <a:pPr>
              <a:buNone/>
            </a:pPr>
            <a:endPara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076" name="Picture 4" descr="C:\Documents and Settings\User\Local Settings\Temporary Internet Files\Content.IE5\YFO6YCQ3\MC90034885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589240"/>
            <a:ext cx="1512167" cy="1026654"/>
          </a:xfrm>
          <a:prstGeom prst="rect">
            <a:avLst/>
          </a:prstGeom>
          <a:noFill/>
        </p:spPr>
      </p:pic>
      <p:pic>
        <p:nvPicPr>
          <p:cNvPr id="9" name="圖片 8" descr="下載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928802"/>
            <a:ext cx="2143125" cy="2133600"/>
          </a:xfrm>
          <a:prstGeom prst="rect">
            <a:avLst/>
          </a:prstGeom>
        </p:spPr>
      </p:pic>
      <p:pic>
        <p:nvPicPr>
          <p:cNvPr id="10" name="圖片 9" descr="下載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2285992"/>
            <a:ext cx="2619375" cy="1743075"/>
          </a:xfrm>
          <a:prstGeom prst="rect">
            <a:avLst/>
          </a:prstGeom>
        </p:spPr>
      </p:pic>
      <p:pic>
        <p:nvPicPr>
          <p:cNvPr id="11" name="圖片 10" descr="下載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214311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267744"/>
            <a:ext cx="9851380" cy="10125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923112" cy="75780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Alexandria Theater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This movie is a retelling of the epic story of Moses. You will return to the Ancient Egypt again to have another adventure.</a:t>
            </a:r>
            <a:endParaRPr lang="zh-TW" altLang="en-US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圖片 4" descr="下載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857628"/>
            <a:ext cx="3528392" cy="2199033"/>
          </a:xfrm>
          <a:prstGeom prst="rect">
            <a:avLst/>
          </a:prstGeom>
        </p:spPr>
      </p:pic>
      <p:pic>
        <p:nvPicPr>
          <p:cNvPr id="6" name="圖片 5" descr="下載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617364" y="4092767"/>
            <a:ext cx="3869910" cy="2222583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2938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14356"/>
            <a:ext cx="1825142" cy="1260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+mj-ea"/>
                <a:ea typeface="+mj-ea"/>
              </a:rPr>
              <a:t>To sum up , it is an educational place for people to visit. </a:t>
            </a:r>
            <a:endParaRPr lang="zh-TW" altLang="en-US" sz="3200" dirty="0">
              <a:latin typeface="+mj-ea"/>
              <a:ea typeface="+mj-ea"/>
            </a:endParaRPr>
          </a:p>
        </p:txBody>
      </p:sp>
      <p:pic>
        <p:nvPicPr>
          <p:cNvPr id="5" name="圖片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515119"/>
            <a:ext cx="3168352" cy="2342881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2483768" y="4365104"/>
            <a:ext cx="1800200" cy="1008112"/>
          </a:xfrm>
          <a:prstGeom prst="wedgeRoundRectCallout">
            <a:avLst>
              <a:gd name="adj1" fmla="val 132608"/>
              <a:gd name="adj2" fmla="val 1998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noFill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123728" y="4365104"/>
            <a:ext cx="2664296" cy="864096"/>
          </a:xfrm>
          <a:prstGeom prst="wedgeRoundRectCallout">
            <a:avLst>
              <a:gd name="adj1" fmla="val 97144"/>
              <a:gd name="adj2" fmla="val 20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 will wait for you~~~~</a:t>
            </a:r>
            <a:endParaRPr lang="zh-TW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6864" cy="140960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號黃俊翔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</a:t>
            </a:r>
            <a:r>
              <a:rPr lang="en-US" altLang="zh-TW" dirty="0" smtClean="0"/>
              <a:t>6</a:t>
            </a:r>
            <a:r>
              <a:rPr lang="zh-TW" altLang="en-US" dirty="0" smtClean="0"/>
              <a:t>號葉子豪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</a:t>
            </a:r>
            <a:r>
              <a:rPr lang="en-US" altLang="zh-TW" dirty="0" smtClean="0"/>
              <a:t>14</a:t>
            </a:r>
            <a:r>
              <a:rPr lang="zh-TW" altLang="en-US" dirty="0" smtClean="0"/>
              <a:t>號許智揚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</a:t>
            </a:r>
            <a:r>
              <a:rPr lang="en-US" altLang="zh-TW" dirty="0" smtClean="0"/>
              <a:t>15</a:t>
            </a:r>
            <a:r>
              <a:rPr lang="zh-TW" altLang="en-US" dirty="0" smtClean="0"/>
              <a:t>號黃譯文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062912" cy="1752600"/>
          </a:xfrm>
        </p:spPr>
        <p:txBody>
          <a:bodyPr>
            <a:normAutofit/>
          </a:bodyPr>
          <a:lstStyle/>
          <a:p>
            <a:pPr algn="ctr"/>
            <a:endParaRPr lang="zh-TW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29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67751"/>
            <a:ext cx="9144000" cy="74257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pPr algn="ctr"/>
            <a:r>
              <a:rPr lang="en-US" altLang="zh-TW" dirty="0" smtClean="0"/>
              <a:t>Map</a:t>
            </a:r>
            <a:endParaRPr lang="zh-TW" alt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477886"/>
          </a:xfrm>
        </p:spPr>
        <p:txBody>
          <a:bodyPr/>
          <a:lstStyle/>
          <a:p>
            <a:pPr algn="ctr"/>
            <a:r>
              <a:rPr lang="en-US" altLang="zh-TW" dirty="0" smtClean="0"/>
              <a:t>Let’s Go</a:t>
            </a:r>
            <a:endParaRPr lang="zh-TW" altLang="en-US" dirty="0"/>
          </a:p>
        </p:txBody>
      </p:sp>
      <p:pic>
        <p:nvPicPr>
          <p:cNvPr id="4" name="內容版面配置區 3" descr="下載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573016"/>
            <a:ext cx="3960440" cy="289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8" y="3573016"/>
            <a:ext cx="386022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3816424" cy="210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412776"/>
            <a:ext cx="4032448" cy="2124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\Local Settings\Temporary Internet Files\Content.IE5\3FV9SMGV\MC90043382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492896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 descr="30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8640" y="-1035496"/>
            <a:ext cx="11479855" cy="8770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67544" y="1412776"/>
            <a:ext cx="3816424" cy="38164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smtClean="0"/>
              <a:t>Khufu</a:t>
            </a:r>
            <a:endParaRPr lang="zh-TW" altLang="en-US" sz="4800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Khufu</a:t>
            </a:r>
            <a:r>
              <a:rPr lang="zh-TW" alt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pyramid</a:t>
            </a:r>
          </a:p>
          <a:p>
            <a:pPr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Here is composed of three parts. One is haunted house, another is Egypt museum, the other is souvenir store. </a:t>
            </a:r>
            <a:endPara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064017"/>
          </a:xfrm>
        </p:spPr>
        <p:txBody>
          <a:bodyPr>
            <a:norm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altLang="zh-TW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Souvenir</a:t>
            </a:r>
            <a:r>
              <a:rPr lang="zh-TW" alt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store</a:t>
            </a:r>
          </a:p>
          <a:p>
            <a:pPr marL="448056" lvl="1" indent="-384048">
              <a:buSzPct val="80000"/>
              <a:buNone/>
            </a:pPr>
            <a:r>
              <a:rPr lang="en-US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You can buy many souvenirs to send your friends and families. There are bags of sphinx, cups of pyramid, notebooks, postcards, and dolls. </a:t>
            </a:r>
            <a:endParaRPr lang="zh-TW" altLang="en-US" sz="2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448056" lvl="1" indent="-384048">
              <a:buSzPct val="80000"/>
              <a:buFont typeface="Wingdings 2"/>
              <a:buChar char=""/>
            </a:pPr>
            <a:endParaRPr lang="zh-TW" altLang="en-US" sz="3200" dirty="0" smtClean="0"/>
          </a:p>
          <a:p>
            <a:pPr marL="448056" lvl="1" indent="-384048">
              <a:buSzPct val="80000"/>
              <a:buNone/>
            </a:pPr>
            <a:endParaRPr lang="zh-TW" altLang="en-US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43438" y="1214422"/>
            <a:ext cx="4248472" cy="444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C:\Documents and Settings\User\Local Settings\Temporary Internet Files\Content.IE5\3X9U9CJN\MC9001952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73216"/>
            <a:ext cx="2736304" cy="1144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Local Settings\Temporary Internet Files\Content.IE5\3X9U9CJN\MC9003595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2656"/>
            <a:ext cx="1834286" cy="1642262"/>
          </a:xfrm>
          <a:prstGeom prst="rect">
            <a:avLst/>
          </a:prstGeom>
          <a:noFill/>
        </p:spPr>
      </p:pic>
      <p:pic>
        <p:nvPicPr>
          <p:cNvPr id="3077" name="Picture 5" descr="C:\Documents and Settings\User\Local Settings\Temporary Internet Files\Content.IE5\EXCU5MLF\MC90041858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000636"/>
            <a:ext cx="1506931" cy="1684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en-US" altLang="zh-TW" sz="4400" dirty="0" smtClean="0"/>
              <a:t>Khufu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04456" cy="54006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latin typeface="+mj-ea"/>
                <a:ea typeface="+mj-ea"/>
                <a:cs typeface="+mj-cs"/>
              </a:rPr>
              <a:t>Haunted  house of Khmu</a:t>
            </a:r>
          </a:p>
          <a:p>
            <a:r>
              <a:rPr lang="en-US" altLang="zh-TW" sz="4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There is your best choice to experience. In there, you must through many</a:t>
            </a:r>
          </a:p>
          <a:p>
            <a:endParaRPr lang="zh-TW" altLang="en-US" sz="4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14282" y="1857364"/>
            <a:ext cx="4248472" cy="36627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786314" y="1857364"/>
            <a:ext cx="3888432" cy="47149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44008" y="1214422"/>
            <a:ext cx="4038600" cy="4796325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Egypt museum</a:t>
            </a:r>
          </a:p>
          <a:p>
            <a:pPr>
              <a:buNone/>
            </a:pPr>
            <a:r>
              <a:rPr lang="zh-TW" altLang="en-US" sz="6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altLang="zh-TW" sz="4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There are many Egypt antiques like as sphinx pattern, pyramid pattern, or Egypt’s history books. </a:t>
            </a:r>
            <a:endParaRPr lang="zh-TW" altLang="en-US" sz="4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sz="4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2" name="圖片 11" descr="21222.jpg"/>
          <p:cNvPicPr>
            <a:picLocks noChangeAspect="1"/>
          </p:cNvPicPr>
          <p:nvPr/>
        </p:nvPicPr>
        <p:blipFill>
          <a:blip r:embed="rId2" cstate="print"/>
          <a:srcRect l="6162" t="1379" r="4108" b="1379"/>
          <a:stretch>
            <a:fillRect/>
          </a:stretch>
        </p:blipFill>
        <p:spPr>
          <a:xfrm>
            <a:off x="642910" y="4180125"/>
            <a:ext cx="1659352" cy="2677875"/>
          </a:xfrm>
          <a:prstGeom prst="rect">
            <a:avLst/>
          </a:prstGeom>
        </p:spPr>
      </p:pic>
      <p:pic>
        <p:nvPicPr>
          <p:cNvPr id="9" name="圖片 8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5172075"/>
            <a:ext cx="2705100" cy="1685925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30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1596" y="0"/>
            <a:ext cx="100361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Sphinx Pirate Ship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This pirate ship is designed to the shape of Sphinx and it is painted orange . 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Just like the real Sphinx . It can swing almost perpendicular to the ground . </a:t>
            </a:r>
          </a:p>
          <a:p>
            <a:endParaRPr lang="zh-TW" altLang="en-US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圖片 3" descr="images (7).jpg"/>
          <p:cNvPicPr>
            <a:picLocks noChangeAspect="1"/>
          </p:cNvPicPr>
          <p:nvPr/>
        </p:nvPicPr>
        <p:blipFill>
          <a:blip r:embed="rId3" cstate="print"/>
          <a:srcRect l="26997" r="19498"/>
          <a:stretch>
            <a:fillRect/>
          </a:stretch>
        </p:blipFill>
        <p:spPr>
          <a:xfrm>
            <a:off x="1043608" y="3861048"/>
            <a:ext cx="1849332" cy="2743162"/>
          </a:xfrm>
          <a:prstGeom prst="rect">
            <a:avLst/>
          </a:prstGeom>
        </p:spPr>
      </p:pic>
      <p:pic>
        <p:nvPicPr>
          <p:cNvPr id="5" name="圖片 4" descr="下載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25144"/>
            <a:ext cx="2619375" cy="1743075"/>
          </a:xfrm>
          <a:prstGeom prst="rect">
            <a:avLst/>
          </a:prstGeom>
        </p:spPr>
      </p:pic>
      <p:pic>
        <p:nvPicPr>
          <p:cNvPr id="1026" name="Picture 2" descr="C:\Documents and Settings\User\Local Settings\Temporary Internet Files\Content.IE5\3X9U9CJN\MC90023105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232248" cy="22976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275</TotalTime>
  <Words>302</Words>
  <Application>Microsoft Office PowerPoint</Application>
  <PresentationFormat>如螢幕大小 (4:3)</PresentationFormat>
  <Paragraphs>38</Paragraphs>
  <Slides>19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神韻</vt:lpstr>
      <vt:lpstr>Fantasy of EGYPT</vt:lpstr>
      <vt:lpstr>Map</vt:lpstr>
      <vt:lpstr>投影片 3</vt:lpstr>
      <vt:lpstr>Let’s Go</vt:lpstr>
      <vt:lpstr>投影片 5</vt:lpstr>
      <vt:lpstr>Khufu</vt:lpstr>
      <vt:lpstr>Khufu</vt:lpstr>
      <vt:lpstr>投影片 8</vt:lpstr>
      <vt:lpstr>Sphinx Pirate Ship </vt:lpstr>
      <vt:lpstr>投影片 10</vt:lpstr>
      <vt:lpstr>Rosetta Flood    </vt:lpstr>
      <vt:lpstr>投影片 12</vt:lpstr>
      <vt:lpstr>Crazy Mummy</vt:lpstr>
      <vt:lpstr>投影片 14</vt:lpstr>
      <vt:lpstr>Restaurant</vt:lpstr>
      <vt:lpstr>投影片 16</vt:lpstr>
      <vt:lpstr>Alexandria Theater </vt:lpstr>
      <vt:lpstr>The End</vt:lpstr>
      <vt:lpstr>組員: 2號黃俊翔          6號葉子豪         14號許智揚         15號黃譯文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Fantastic of EGYPT</dc:title>
  <dc:creator>User</dc:creator>
  <cp:lastModifiedBy>user</cp:lastModifiedBy>
  <cp:revision>51</cp:revision>
  <dcterms:created xsi:type="dcterms:W3CDTF">2014-12-08T05:11:32Z</dcterms:created>
  <dcterms:modified xsi:type="dcterms:W3CDTF">2014-12-18T14:36:02Z</dcterms:modified>
</cp:coreProperties>
</file>