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4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C8EE5D8C-6FBB-478C-B679-F2D2594320F0}">
          <p14:sldIdLst>
            <p14:sldId id="256"/>
            <p14:sldId id="257"/>
            <p14:sldId id="258"/>
            <p14:sldId id="282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83"/>
            <p14:sldId id="273"/>
            <p14:sldId id="274"/>
            <p14:sldId id="275"/>
            <p14:sldId id="276"/>
            <p14:sldId id="277"/>
          </p14:sldIdLst>
        </p14:section>
        <p14:section name="未命名的章節" id="{C0004BC3-ED39-4CE1-BDD4-664F9DB5C1DC}">
          <p14:sldIdLst>
            <p14:sldId id="278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49" d="100"/>
          <a:sy n="49" d="100"/>
        </p:scale>
        <p:origin x="-7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D0FB-ACA4-4543-B52C-0A30300D7A52}" type="datetimeFigureOut">
              <a:rPr lang="zh-TW" altLang="en-US" smtClean="0"/>
              <a:pPr/>
              <a:t>2014/12/24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D5E97-5995-4245-9E7D-1C218A7A67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altLang="zh-TW" sz="6000" i="1" dirty="0" smtClean="0">
                <a:latin typeface="Adobe 繁黑體 Std B" pitchFamily="34" charset="-120"/>
                <a:ea typeface="Adobe 繁黑體 Std B" pitchFamily="34" charset="-120"/>
              </a:rPr>
              <a:t>B U S </a:t>
            </a:r>
            <a:r>
              <a:rPr lang="en-US" altLang="zh-TW" sz="6000" i="1" dirty="0" err="1" smtClean="0">
                <a:latin typeface="Adobe 繁黑體 Std B" pitchFamily="34" charset="-120"/>
                <a:ea typeface="Adobe 繁黑體 Std B" pitchFamily="34" charset="-120"/>
              </a:rPr>
              <a:t>S</a:t>
            </a:r>
            <a:r>
              <a:rPr lang="en-US" altLang="zh-TW" sz="6000" i="1" dirty="0" smtClean="0">
                <a:latin typeface="Adobe 繁黑體 Std B" pitchFamily="34" charset="-120"/>
                <a:ea typeface="Adobe 繁黑體 Std B" pitchFamily="34" charset="-120"/>
              </a:rPr>
              <a:t> O N E Y</a:t>
            </a:r>
            <a:endParaRPr lang="zh-TW" altLang="en-US" sz="6000" i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tx1"/>
                </a:solidFill>
                <a:latin typeface="+mn-ea"/>
              </a:rPr>
              <a:t>The  greatest   amusement  </a:t>
            </a:r>
          </a:p>
          <a:p>
            <a:r>
              <a:rPr lang="en-US" altLang="zh-TW" sz="4000" b="1" dirty="0" smtClean="0">
                <a:solidFill>
                  <a:schemeClr val="tx1"/>
                </a:solidFill>
                <a:latin typeface="+mn-ea"/>
              </a:rPr>
              <a:t>in  the world</a:t>
            </a:r>
            <a:endParaRPr lang="zh-TW" altLang="en-US" sz="4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1115616" y="5589240"/>
            <a:ext cx="676875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Group  Member : 1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7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10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、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13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9017E-6 C 0.02222 0.0185 0.09826 0.09411 0.13333 0.11099 C 0.1684 0.12786 0.18594 0.10497 0.21007 0.10151 C 0.2342 0.09804 0.26024 0.09804 0.2783 0.08925 C 0.29635 0.08047 0.30156 0.05203 0.31875 0.04856 C 0.33594 0.04509 0.3684 0.06474 0.38142 0.068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Miniature</a:t>
            </a:r>
            <a:br>
              <a:rPr lang="en-US" altLang="zh-TW" b="1" dirty="0"/>
            </a:br>
            <a:r>
              <a:rPr lang="en-US" altLang="zh-TW" b="1" dirty="0" smtClean="0"/>
              <a:t>Wonderland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pic>
        <p:nvPicPr>
          <p:cNvPr id="7" name="內容版面配置區 6" descr="u8FF7u4F60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89160" y="1873483"/>
            <a:ext cx="3495816" cy="2186474"/>
          </a:xfrm>
        </p:spPr>
      </p:pic>
      <p:pic>
        <p:nvPicPr>
          <p:cNvPr id="8" name="圖片 7" descr="u8FF7u4F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4572000" cy="30403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63960" y="19972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4581128"/>
            <a:ext cx="327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1560" y="191683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the special design must let you feel latest.</a:t>
            </a:r>
            <a:endParaRPr lang="zh-TW" altLang="en-US" sz="3000" dirty="0"/>
          </a:p>
        </p:txBody>
      </p:sp>
      <p:sp>
        <p:nvSpPr>
          <p:cNvPr id="10" name="燕尾形向右箭號 9"/>
          <p:cNvSpPr/>
          <p:nvPr/>
        </p:nvSpPr>
        <p:spPr>
          <a:xfrm>
            <a:off x="3491880" y="2564904"/>
            <a:ext cx="1296144" cy="648072"/>
          </a:xfrm>
          <a:prstGeom prst="notch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508104" y="4293096"/>
            <a:ext cx="3276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you want to get the stimulation of the huge creatures surrounding welcome!</a:t>
            </a:r>
            <a:endParaRPr lang="zh-TW" alt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1297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509 C 0.00625 0.00023 0.02014 -0.01619 0.02604 -0.02405 C 0.03194 -0.03191 0.0368 -0.03515 0.03784 -0.04231 C 0.03889 -0.04948 0.03611 -0.05503 0.03281 -0.06844 C 0.02951 -0.08 0.02187 -0.10474 0.01753 -0.11954 C 0.01319 -0.13387 0.01145 -0.13642 0.00729 -0.15515 C 0.00312 -0.17387 -0.00504 -0.21041 -0.00782 -0.23191 C -0.01059 -0.25341 -0.0073 -0.26913 -0.00955 -0.2837 C -0.01181 -0.29827 -0.01893 -0.31237 -0.02136 -0.31977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Forest of dragon(Jurassic park)</a:t>
            </a:r>
            <a:endParaRPr lang="zh-TW" altLang="en-US" dirty="0"/>
          </a:p>
        </p:txBody>
      </p:sp>
      <p:pic>
        <p:nvPicPr>
          <p:cNvPr id="4" name="圖片 3" descr="u9F8Du4E4Bu68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59" y="1916832"/>
            <a:ext cx="5441879" cy="4301896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12160" y="1600200"/>
            <a:ext cx="2880320" cy="478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forest that is full of the dinosaur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full of various rare dinosaurs to wait for you in the Jurassic park.</a:t>
            </a: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4168" y="4869160"/>
            <a:ext cx="2770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Dinosaur</a:t>
            </a:r>
            <a:endParaRPr lang="zh-TW" alt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What Are You Waiting For?</a:t>
            </a:r>
            <a:endParaRPr lang="zh-TW" altLang="en-US" dirty="0"/>
          </a:p>
        </p:txBody>
      </p:sp>
      <p:pic>
        <p:nvPicPr>
          <p:cNvPr id="4" name="內容版面配置區 3" descr="u9F8Du4E4Bu68E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8431200" cy="26765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771034">
            <a:off x="2714206" y="2409659"/>
            <a:ext cx="1298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??</a:t>
            </a:r>
            <a:endParaRPr lang="zh-TW" alt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24744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111 C -0.01649 0.02659 -0.07465 0.08301 -0.10122 0.10382 C -0.12778 0.12463 -0.13629 0.1385 -0.15886 0.13549 C -0.18143 0.13249 -0.22344 0.11075 -0.23681 0.08578 C -0.25018 0.06081 -0.23421 0.01966 -0.23941 -0.01433 C -0.24462 -0.04855 -0.26216 -0.09757 -0.26806 -0.1195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Bungee </a:t>
            </a:r>
            <a:r>
              <a:rPr lang="en-US" altLang="zh-TW" b="1" dirty="0" smtClean="0"/>
              <a:t>Jumping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060848"/>
            <a:ext cx="5040559" cy="38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580112" y="1844824"/>
            <a:ext cx="35638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altLang="zh-TW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hight</a:t>
            </a: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this is 200m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stimulation here are limitless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Don‘t! forget tie the rope on your ankle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2160" y="5373216"/>
            <a:ext cx="2736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JUMP!!</a:t>
            </a:r>
            <a:endParaRPr lang="zh-TW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485 C 0.01076 0.05109 0.03923 0.21456 0.06319 0.28 C 0.08715 0.34543 0.09722 0.36878 0.14444 0.39745 C 0.19166 0.42612 0.30139 0.43583 0.34635 0.45179 C 0.39132 0.46774 0.38611 0.47075 0.41406 0.49248 C 0.44201 0.51422 0.49305 0.56393 0.51389 0.5826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Air </a:t>
            </a:r>
            <a:r>
              <a:rPr lang="en-US" altLang="zh-TW" b="1" dirty="0" smtClean="0"/>
              <a:t>Gun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821416" cy="4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6"/>
          <p:cNvSpPr txBox="1">
            <a:spLocks/>
          </p:cNvSpPr>
          <p:nvPr/>
        </p:nvSpPr>
        <p:spPr>
          <a:xfrm>
            <a:off x="5364088" y="1600200"/>
            <a:ext cx="3322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facility is through the special tube that transmit you to anywhere you want.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99148" y="5013176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TW" altLang="en-US" sz="5400" b="1" i="1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</a:rPr>
              <a:t>空気砲</a:t>
            </a:r>
            <a:r>
              <a:rPr lang="en-US" altLang="zh-TW" sz="5400" b="1" i="1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</a:rPr>
              <a:t>!</a:t>
            </a:r>
            <a:endParaRPr lang="zh-TW" altLang="en-US" sz="5400" b="1" i="1" cap="none" spc="0" dirty="0">
              <a:ln>
                <a:solidFill>
                  <a:srgbClr val="00FF00"/>
                </a:solidFill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29309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87283E-6 C -0.00434 -0.02242 -0.00903 -0.09248 -0.02569 -0.13387 C -0.04236 -0.17526 -0.0658 -0.20994 -0.10017 -0.24901 C -0.13455 -0.28809 -0.17517 -0.33156 -0.23247 -0.36878 C -0.28976 -0.40601 -0.38542 -0.45271 -0.44427 -0.4726 C -0.50313 -0.49248 -0.54236 -0.48832 -0.58507 -0.48832 C -0.62778 -0.48832 -0.66719 -0.48231 -0.70017 -0.4726 C -0.73316 -0.46289 -0.7658 -0.43907 -0.78316 -0.43029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00" y="-2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76456" cy="936104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 smtClean="0"/>
              <a:t>Information</a:t>
            </a: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r>
              <a:rPr lang="en-US" altLang="zh-TW" sz="7200" b="1" dirty="0" smtClean="0"/>
              <a:t/>
            </a:r>
            <a:br>
              <a:rPr lang="en-US" altLang="zh-TW" sz="7200" b="1" dirty="0" smtClean="0"/>
            </a:br>
            <a:endParaRPr lang="zh-TW" altLang="en-US" sz="7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484784"/>
            <a:ext cx="44628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/>
              <a:t>Business time : Sunday to Friday</a:t>
            </a:r>
          </a:p>
          <a:p>
            <a:r>
              <a:rPr lang="en-US" altLang="zh-TW" sz="2500" b="1" dirty="0" smtClean="0"/>
              <a:t> </a:t>
            </a:r>
            <a:r>
              <a:rPr lang="en-US" altLang="zh-TW" sz="2500" b="1" dirty="0" smtClean="0"/>
              <a:t>                </a:t>
            </a:r>
            <a:r>
              <a:rPr lang="en-US" altLang="zh-TW" sz="2000" b="1" dirty="0" smtClean="0"/>
              <a:t>    </a:t>
            </a:r>
            <a:r>
              <a:rPr lang="en-US" altLang="zh-TW" sz="2500" b="1" dirty="0" smtClean="0"/>
              <a:t>        </a:t>
            </a:r>
            <a:r>
              <a:rPr lang="en-US" altLang="zh-TW" sz="1200" b="1" dirty="0" smtClean="0"/>
              <a:t> </a:t>
            </a:r>
            <a:r>
              <a:rPr lang="en-US" altLang="zh-TW" sz="2500" b="1" dirty="0" smtClean="0"/>
              <a:t>A.M.9~P.M.9</a:t>
            </a:r>
            <a:endParaRPr lang="zh-TW" altLang="en-US" sz="25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536" y="2420888"/>
            <a:ext cx="24771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b="1" dirty="0" smtClean="0"/>
              <a:t>Closed : Saturday</a:t>
            </a:r>
            <a:endParaRPr lang="zh-TW" altLang="en-US" sz="25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3140968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/>
              <a:t>Adult : 200NT</a:t>
            </a:r>
          </a:p>
          <a:p>
            <a:endParaRPr lang="en-US" altLang="zh-TW" sz="2500" b="1" dirty="0" smtClean="0"/>
          </a:p>
          <a:p>
            <a:r>
              <a:rPr lang="en-US" altLang="zh-TW" sz="2500" b="1" dirty="0" smtClean="0"/>
              <a:t>Child  : 100NT</a:t>
            </a:r>
          </a:p>
          <a:p>
            <a:endParaRPr lang="en-US" altLang="zh-TW" sz="2500" b="1" dirty="0" smtClean="0"/>
          </a:p>
          <a:p>
            <a:r>
              <a:rPr lang="en-US" altLang="zh-TW" sz="2500" b="1" dirty="0" smtClean="0"/>
              <a:t>Under 120cm : Free</a:t>
            </a:r>
          </a:p>
          <a:p>
            <a:r>
              <a:rPr lang="en-US" altLang="zh-TW" sz="2500" b="1" dirty="0" smtClean="0"/>
              <a:t> </a:t>
            </a:r>
            <a:endParaRPr lang="en-US" altLang="zh-TW" sz="2500" b="1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5373216"/>
            <a:ext cx="375891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00" b="1" dirty="0" smtClean="0"/>
              <a:t>  </a:t>
            </a:r>
            <a:r>
              <a:rPr lang="en-US" altLang="zh-TW" sz="2500" b="1" dirty="0" smtClean="0"/>
              <a:t>Telephone : 0800-68-0674</a:t>
            </a:r>
            <a:endParaRPr lang="zh-TW" altLang="en-US" sz="25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Zombie House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36096" y="1700808"/>
            <a:ext cx="3466728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Open your </a:t>
            </a:r>
            <a:r>
              <a:rPr lang="en-US" altLang="zh-TW" dirty="0" smtClean="0"/>
              <a:t>eyes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Brace your </a:t>
            </a:r>
            <a:r>
              <a:rPr lang="en-US" altLang="zh-TW" dirty="0" smtClean="0"/>
              <a:t>mind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Stop your breath!!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9320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228184" y="5157192"/>
            <a:ext cx="203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Ahh</a:t>
            </a:r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624 C -0.01042 0.02035 -0.04826 0.06012 -0.05608 0.0911 C -0.06389 0.12208 -0.04809 0.16347 -0.04757 0.19283 C -0.04705 0.2222 -0.05712 0.2296 -0.05295 0.26728 C -0.04878 0.30497 -0.02917 0.38775 -0.02292 0.4194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Scenery of Loch Ness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56" y="1563553"/>
            <a:ext cx="5616624" cy="45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156176" y="1412776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 rivers and lakes train the ocean, in such a under water world ,you can view the lands cape under the sea carefree and without worries ,in such a Loch Ness dressing ,which  has more ancient feeling , attract you to appreciate  deeply.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1737827" cy="5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51445E-7 C 0.00226 0.02196 0.00035 0.10104 0.0132 0.13156 C 0.02604 0.16208 0.05243 0.18774 0.07761 0.18335 C 0.10278 0.17896 0.11285 0.17618 0.16406 0.10451 C 0.21528 0.03283 0.33872 -0.17387 0.38472 -0.2471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CASTLE</a:t>
            </a:r>
            <a:endParaRPr lang="zh-TW" altLang="en-US" dirty="0"/>
          </a:p>
        </p:txBody>
      </p:sp>
      <p:pic>
        <p:nvPicPr>
          <p:cNvPr id="7" name="圖片 6" descr="u7AE5u8A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758" y="1412776"/>
            <a:ext cx="4612318" cy="3311644"/>
          </a:xfrm>
          <a:prstGeom prst="rect">
            <a:avLst/>
          </a:prstGeom>
        </p:spPr>
      </p:pic>
      <p:pic>
        <p:nvPicPr>
          <p:cNvPr id="6" name="內容版面配置區 5" descr="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748345" cy="3561259"/>
          </a:xfrm>
        </p:spPr>
      </p:pic>
      <p:sp>
        <p:nvSpPr>
          <p:cNvPr id="3" name="文字方塊 2"/>
          <p:cNvSpPr txBox="1"/>
          <p:nvPr/>
        </p:nvSpPr>
        <p:spPr>
          <a:xfrm>
            <a:off x="467544" y="5445224"/>
            <a:ext cx="343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If you want. All your dream in the castle will come true!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92080" y="1628800"/>
            <a:ext cx="329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Whatever you want !</a:t>
            </a:r>
          </a:p>
          <a:p>
            <a:r>
              <a:rPr lang="en-US" altLang="zh-TW" sz="2000" b="1" dirty="0" smtClean="0"/>
              <a:t>Whatever you need !</a:t>
            </a:r>
          </a:p>
          <a:p>
            <a:r>
              <a:rPr lang="en-US" altLang="zh-TW" sz="2000" b="1" dirty="0" smtClean="0"/>
              <a:t>It will be found in the castle !</a:t>
            </a:r>
            <a:endParaRPr lang="zh-TW" altLang="en-US" sz="2000" b="1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70000">
              <a:srgbClr val="00B0F0">
                <a:alpha val="50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 descr="毛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819551" cy="3356992"/>
          </a:xfrm>
          <a:prstGeom prst="rect">
            <a:avLst/>
          </a:prstGeom>
        </p:spPr>
      </p:pic>
      <p:pic>
        <p:nvPicPr>
          <p:cNvPr id="13" name="圖片 12" descr="麥克華斯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932041" cy="3501008"/>
          </a:xfrm>
          <a:prstGeom prst="rect">
            <a:avLst/>
          </a:prstGeom>
        </p:spPr>
      </p:pic>
      <p:pic>
        <p:nvPicPr>
          <p:cNvPr id="14" name="圖片 13" descr="殭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5504048" cy="3669365"/>
          </a:xfrm>
          <a:prstGeom prst="rect">
            <a:avLst/>
          </a:prstGeom>
        </p:spPr>
      </p:pic>
      <p:pic>
        <p:nvPicPr>
          <p:cNvPr id="12" name="圖片 11" descr="巨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427984" cy="3356993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.pimg.tw/catherine0108/4a3a2e0fe6bf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736" y="4503360"/>
            <a:ext cx="2362442" cy="22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.pimg.tw/cwwany/1376637809-10678647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665" y="1340768"/>
            <a:ext cx="4392488" cy="31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THANKS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FOR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WATCHING!!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939" y="4080106"/>
            <a:ext cx="1754765" cy="26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53342" y="5015607"/>
            <a:ext cx="4218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500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</a:rPr>
              <a:t>Hope you can visit “</a:t>
            </a:r>
            <a:r>
              <a:rPr lang="en-US" altLang="zh-TW" sz="3500" dirty="0" err="1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</a:rPr>
              <a:t>Bussoney</a:t>
            </a:r>
            <a:r>
              <a:rPr lang="en-US" altLang="zh-TW" sz="3500" dirty="0" smtClean="0">
                <a:ln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reflection blurRad="6350" stA="55000" endA="50" endPos="85000" dir="5400000" sy="-100000" algn="bl" rotWithShape="0"/>
                </a:effectLst>
              </a:rPr>
              <a:t>” again!</a:t>
            </a:r>
            <a:endParaRPr lang="zh-TW" altLang="en-US" sz="3500" dirty="0">
              <a:ln>
                <a:solidFill>
                  <a:srgbClr val="00FF00"/>
                </a:solidFill>
              </a:ln>
              <a:solidFill>
                <a:srgbClr val="00B050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1090464" cy="85923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5301208"/>
            <a:ext cx="586408" cy="824955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877272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8208E-6 C 0.00521 -0.00694 0.02726 -0.02729 0.0309 -0.04185 C 0.03455 -0.05642 0.01701 -0.077 0.0224 -0.08717 C 0.02778 -0.09735 0.04514 -0.09665 0.06302 -0.10289 C 0.0809 -0.10914 0.1125 -0.11214 0.12969 -0.12486 C 0.14687 -0.13758 0.15885 -0.1681 0.16649 -0.1796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8064" y="836712"/>
            <a:ext cx="3600400" cy="864096"/>
          </a:xfrm>
        </p:spPr>
        <p:txBody>
          <a:bodyPr>
            <a:normAutofit fontScale="90000"/>
          </a:bodyPr>
          <a:lstStyle/>
          <a:p>
            <a:r>
              <a:rPr lang="en-US" altLang="zh-TW" sz="4200" b="1" dirty="0"/>
              <a:t>Weightless </a:t>
            </a:r>
            <a:r>
              <a:rPr lang="en-US" altLang="zh-TW" sz="4200" b="1" dirty="0" smtClean="0"/>
              <a:t>Zone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pic>
        <p:nvPicPr>
          <p:cNvPr id="5" name="圖片 4" descr="u7121u91CDu529B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4032448" cy="4032448"/>
          </a:xfrm>
          <a:prstGeom prst="rect">
            <a:avLst/>
          </a:prstGeom>
        </p:spPr>
      </p:pic>
      <p:pic>
        <p:nvPicPr>
          <p:cNvPr id="6" name="圖片 5" descr="u7121u91CDu529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4578908" cy="2088232"/>
          </a:xfrm>
          <a:prstGeom prst="rect">
            <a:avLst/>
          </a:prstGeom>
        </p:spPr>
      </p:pic>
      <p:sp>
        <p:nvSpPr>
          <p:cNvPr id="8" name="內容版面配置區 6"/>
          <p:cNvSpPr txBox="1">
            <a:spLocks/>
          </p:cNvSpPr>
          <p:nvPr/>
        </p:nvSpPr>
        <p:spPr>
          <a:xfrm>
            <a:off x="5292080" y="1788840"/>
            <a:ext cx="339472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would let your physical feel relaxed. you don't need to go to outer space but can enjoy the pleasure of this.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4005064"/>
            <a:ext cx="2818656" cy="2121099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3526E-6 C 0.00868 -0.00485 0.04218 -0.01757 0.05156 -0.02867 C 0.06093 -0.03976 0.05711 -0.05387 0.05659 -0.06705 C 0.05607 -0.08023 0.05069 -0.09341 0.04809 -0.10774 C 0.04548 -0.12208 0.01284 -0.10057 0.04132 -0.15283 C 0.06979 -0.20508 0.18211 -0.36554 0.21927 -0.421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Dinosaur Kart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0324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55976" y="1600200"/>
            <a:ext cx="4330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place to drive karts.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see many species of dinosaur images in front of you, then you can pick your favorite.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2080" y="5157192"/>
            <a:ext cx="264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Kart  YA!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772816"/>
            <a:ext cx="724269" cy="63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416 C -0.01823 0.00832 -0.07569 0.06381 -0.11059 0.07075 C -0.14548 0.07769 -0.17604 0.0393 -0.20885 0.03699 C -0.24166 0.03468 -0.27517 0.05618 -0.30711 0.05734 C -0.33906 0.05849 -0.35173 0.02797 -0.40034 0.0437 C -0.44895 0.05942 -0.55729 0.12948 -0.59861 0.15214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Athletic Food Street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54522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5940152" y="1628800"/>
            <a:ext cx="2880320" cy="453650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It would content your stomach</a:t>
            </a:r>
          </a:p>
          <a:p>
            <a:r>
              <a:rPr lang="en-US" altLang="zh-TW" dirty="0" smtClean="0"/>
              <a:t>It would amaze your tongue</a:t>
            </a:r>
          </a:p>
          <a:p>
            <a:r>
              <a:rPr lang="en-US" altLang="zh-TW" dirty="0" smtClean="0"/>
              <a:t> All of foods here would take you to the paradise</a:t>
            </a:r>
            <a:endParaRPr lang="zh-TW" alt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353</Words>
  <Application>Microsoft Office PowerPoint</Application>
  <PresentationFormat>如螢幕大小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B U S S O N E Y</vt:lpstr>
      <vt:lpstr>Information  </vt:lpstr>
      <vt:lpstr>投影片 3</vt:lpstr>
      <vt:lpstr>投影片 4</vt:lpstr>
      <vt:lpstr>Weightless Zone </vt:lpstr>
      <vt:lpstr>投影片 6</vt:lpstr>
      <vt:lpstr>Dinosaur Kart</vt:lpstr>
      <vt:lpstr>投影片 8</vt:lpstr>
      <vt:lpstr>Athletic Food Street</vt:lpstr>
      <vt:lpstr>投影片 10</vt:lpstr>
      <vt:lpstr>Miniature Wonderland </vt:lpstr>
      <vt:lpstr>投影片 12</vt:lpstr>
      <vt:lpstr>Forest of dragon(Jurassic park)</vt:lpstr>
      <vt:lpstr>What Are You Waiting For?</vt:lpstr>
      <vt:lpstr>投影片 15</vt:lpstr>
      <vt:lpstr>Bungee Jumping </vt:lpstr>
      <vt:lpstr>投影片 17</vt:lpstr>
      <vt:lpstr>Air Gun </vt:lpstr>
      <vt:lpstr>投影片 19</vt:lpstr>
      <vt:lpstr>Zombie House</vt:lpstr>
      <vt:lpstr>投影片 21</vt:lpstr>
      <vt:lpstr>Scenery of Loch Ness</vt:lpstr>
      <vt:lpstr>投影片 23</vt:lpstr>
      <vt:lpstr>CASTLE</vt:lpstr>
      <vt:lpstr>投影片 25</vt:lpstr>
      <vt:lpstr>THANKS FOR WATCHING!!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60</cp:revision>
  <dcterms:created xsi:type="dcterms:W3CDTF">2014-12-10T12:30:07Z</dcterms:created>
  <dcterms:modified xsi:type="dcterms:W3CDTF">2014-12-24T15:55:50Z</dcterms:modified>
</cp:coreProperties>
</file>